
<file path=[Content_Types].xml><?xml version="1.0" encoding="utf-8"?>
<Types xmlns="http://schemas.openxmlformats.org/package/2006/content-types">
  <Default Extension="png" ContentType="image/png"/>
  <Default Extension="webp" ContentType="image/webp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792913" cy="99250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2988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FD374-EE1D-48D4-AE95-58C85219CED2}" type="datetimeFigureOut">
              <a:rPr lang="es-MX" smtClean="0"/>
              <a:t>31/01/2025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94A66-C27A-4666-85E7-B8D5DB636B8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12883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FD374-EE1D-48D4-AE95-58C85219CED2}" type="datetimeFigureOut">
              <a:rPr lang="es-MX" smtClean="0"/>
              <a:t>31/01/2025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94A66-C27A-4666-85E7-B8D5DB636B8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16505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FD374-EE1D-48D4-AE95-58C85219CED2}" type="datetimeFigureOut">
              <a:rPr lang="es-MX" smtClean="0"/>
              <a:t>31/01/2025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94A66-C27A-4666-85E7-B8D5DB636B8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60787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FD374-EE1D-48D4-AE95-58C85219CED2}" type="datetimeFigureOut">
              <a:rPr lang="es-MX" smtClean="0"/>
              <a:t>31/01/2025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94A66-C27A-4666-85E7-B8D5DB636B8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29013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FD374-EE1D-48D4-AE95-58C85219CED2}" type="datetimeFigureOut">
              <a:rPr lang="es-MX" smtClean="0"/>
              <a:t>31/01/2025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94A66-C27A-4666-85E7-B8D5DB636B8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60596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FD374-EE1D-48D4-AE95-58C85219CED2}" type="datetimeFigureOut">
              <a:rPr lang="es-MX" smtClean="0"/>
              <a:t>31/01/2025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94A66-C27A-4666-85E7-B8D5DB636B8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86893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FD374-EE1D-48D4-AE95-58C85219CED2}" type="datetimeFigureOut">
              <a:rPr lang="es-MX" smtClean="0"/>
              <a:t>31/01/2025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94A66-C27A-4666-85E7-B8D5DB636B8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94054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FD374-EE1D-48D4-AE95-58C85219CED2}" type="datetimeFigureOut">
              <a:rPr lang="es-MX" smtClean="0"/>
              <a:t>31/01/2025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94A66-C27A-4666-85E7-B8D5DB636B8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42208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FD374-EE1D-48D4-AE95-58C85219CED2}" type="datetimeFigureOut">
              <a:rPr lang="es-MX" smtClean="0"/>
              <a:t>31/01/2025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94A66-C27A-4666-85E7-B8D5DB636B8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07705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FD374-EE1D-48D4-AE95-58C85219CED2}" type="datetimeFigureOut">
              <a:rPr lang="es-MX" smtClean="0"/>
              <a:t>31/01/2025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94A66-C27A-4666-85E7-B8D5DB636B8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95686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FD374-EE1D-48D4-AE95-58C85219CED2}" type="datetimeFigureOut">
              <a:rPr lang="es-MX" smtClean="0"/>
              <a:t>31/01/2025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94A66-C27A-4666-85E7-B8D5DB636B8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45040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7FD374-EE1D-48D4-AE95-58C85219CED2}" type="datetimeFigureOut">
              <a:rPr lang="es-MX" smtClean="0"/>
              <a:t>31/01/2025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94A66-C27A-4666-85E7-B8D5DB636B8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66854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eb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21" y="261405"/>
            <a:ext cx="2037049" cy="7275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0656" y="359641"/>
            <a:ext cx="1536329" cy="601525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328610" y="1027146"/>
            <a:ext cx="6048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4C0000"/>
                </a:solidFill>
              </a:rPr>
              <a:t>SECRETARÍA DE SALUD Y SERVICIOS ESTATALES DE SALUD</a:t>
            </a:r>
          </a:p>
          <a:p>
            <a:pPr algn="ctr"/>
            <a:r>
              <a:rPr lang="es-MX" b="1" dirty="0">
                <a:solidFill>
                  <a:srgbClr val="4C0000"/>
                </a:solidFill>
              </a:rPr>
              <a:t>SUBSECRETARÍA DE PLANEACIÓN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380999" y="4393780"/>
            <a:ext cx="6204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rgbClr val="4C0000"/>
                </a:solidFill>
              </a:rPr>
              <a:t>PROGRAMA OPERATIVO ANUAL </a:t>
            </a:r>
            <a:r>
              <a:rPr lang="es-MX" b="1" dirty="0">
                <a:solidFill>
                  <a:srgbClr val="4C0000"/>
                </a:solidFill>
              </a:rPr>
              <a:t>DE </a:t>
            </a:r>
            <a:r>
              <a:rPr lang="es-MX" b="1" dirty="0" smtClean="0">
                <a:solidFill>
                  <a:srgbClr val="4C0000"/>
                </a:solidFill>
              </a:rPr>
              <a:t>INVERSIÓN</a:t>
            </a:r>
          </a:p>
          <a:p>
            <a:pPr algn="ctr"/>
            <a:r>
              <a:rPr lang="es-MX" b="1" dirty="0" smtClean="0">
                <a:solidFill>
                  <a:srgbClr val="4C0000"/>
                </a:solidFill>
              </a:rPr>
              <a:t> </a:t>
            </a:r>
            <a:r>
              <a:rPr lang="es-MX" b="1" dirty="0" smtClean="0">
                <a:solidFill>
                  <a:srgbClr val="4C0000"/>
                </a:solidFill>
              </a:rPr>
              <a:t>2025</a:t>
            </a:r>
            <a:endParaRPr lang="es-MX" b="1" dirty="0">
              <a:solidFill>
                <a:srgbClr val="4C0000"/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4274076" y="8175177"/>
            <a:ext cx="2311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rgbClr val="4C0000"/>
                </a:solidFill>
              </a:rPr>
              <a:t>ENERO </a:t>
            </a:r>
            <a:r>
              <a:rPr lang="es-MX" b="1" dirty="0" smtClean="0">
                <a:solidFill>
                  <a:srgbClr val="4C0000"/>
                </a:solidFill>
              </a:rPr>
              <a:t>DE </a:t>
            </a:r>
            <a:r>
              <a:rPr lang="es-MX" b="1" dirty="0" smtClean="0">
                <a:solidFill>
                  <a:srgbClr val="4C0000"/>
                </a:solidFill>
              </a:rPr>
              <a:t>2025</a:t>
            </a:r>
            <a:endParaRPr lang="es-MX" b="1" dirty="0">
              <a:solidFill>
                <a:srgbClr val="4C0000"/>
              </a:solidFill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99C38F4-8F57-672C-74FA-FFA43D6FE2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544509"/>
            <a:ext cx="6858000" cy="294202"/>
          </a:xfrm>
          <a:prstGeom prst="rect">
            <a:avLst/>
          </a:prstGeom>
        </p:spPr>
      </p:pic>
      <p:sp>
        <p:nvSpPr>
          <p:cNvPr id="11" name="object 4">
            <a:extLst>
              <a:ext uri="{FF2B5EF4-FFF2-40B4-BE49-F238E27FC236}">
                <a16:creationId xmlns:a16="http://schemas.microsoft.com/office/drawing/2014/main" id="{38867675-C4BE-3271-972B-F34A35BAF47F}"/>
              </a:ext>
            </a:extLst>
          </p:cNvPr>
          <p:cNvSpPr/>
          <p:nvPr/>
        </p:nvSpPr>
        <p:spPr>
          <a:xfrm>
            <a:off x="-2" y="1722408"/>
            <a:ext cx="6858001" cy="45719"/>
          </a:xfrm>
          <a:prstGeom prst="rect">
            <a:avLst/>
          </a:prstGeom>
          <a:solidFill>
            <a:srgbClr val="C00000"/>
          </a:solidFill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lIns="0" tIns="0" rIns="0" bIns="0" rtlCol="0"/>
          <a:lstStyle/>
          <a:p>
            <a:endParaRPr sz="1800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4849167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21</Words>
  <Application>Microsoft Office PowerPoint</Application>
  <PresentationFormat>Carta (216 x 279 mm)</PresentationFormat>
  <Paragraphs>5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plablo</dc:creator>
  <cp:lastModifiedBy>emilio ramirez</cp:lastModifiedBy>
  <cp:revision>10</cp:revision>
  <cp:lastPrinted>2023-08-10T15:59:33Z</cp:lastPrinted>
  <dcterms:created xsi:type="dcterms:W3CDTF">2022-11-28T21:31:59Z</dcterms:created>
  <dcterms:modified xsi:type="dcterms:W3CDTF">2025-01-31T19:39:23Z</dcterms:modified>
</cp:coreProperties>
</file>