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"/>
  </p:notesMasterIdLst>
  <p:sldIdLst>
    <p:sldId id="256" r:id="rId2"/>
    <p:sldId id="348" r:id="rId3"/>
  </p:sldIdLst>
  <p:sldSz cx="9144000" cy="6858000" type="screen4x3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uenta Microsoft" initials="CM" lastIdx="1" clrIdx="0">
    <p:extLst>
      <p:ext uri="{19B8F6BF-5375-455C-9EA6-DF929625EA0E}">
        <p15:presenceInfo xmlns:p15="http://schemas.microsoft.com/office/powerpoint/2012/main" userId="95e2c3ab8d6c859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93"/>
    <p:restoredTop sz="93342"/>
  </p:normalViewPr>
  <p:slideViewPr>
    <p:cSldViewPr snapToGrid="0" snapToObjects="1">
      <p:cViewPr varScale="1">
        <p:scale>
          <a:sx n="95" d="100"/>
          <a:sy n="95" d="100"/>
        </p:scale>
        <p:origin x="2496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D4D2A-CAEC-4FB4-BB60-F8502A7C7F1C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676" y="4473576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339" y="8829676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AAD0A0-08CD-45C7-9D21-C3897EF16687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63286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84157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08358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967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67660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64873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25024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63300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137166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65148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615937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17688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4AE40-4A43-9549-8A8E-86E876946270}" type="datetimeFigureOut">
              <a:rPr lang="es-MX" smtClean="0"/>
              <a:t>29/01/2025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E5E7B-3FC5-2C46-B395-933A93AAAF79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73075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CE8DA88-7453-854C-8F6D-BD6C9D2CF9B6}"/>
              </a:ext>
            </a:extLst>
          </p:cNvPr>
          <p:cNvSpPr txBox="1"/>
          <p:nvPr/>
        </p:nvSpPr>
        <p:spPr>
          <a:xfrm>
            <a:off x="2811911" y="1235124"/>
            <a:ext cx="591358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Programa Operativo Anual </a:t>
            </a:r>
          </a:p>
          <a:p>
            <a:pPr algn="ctr"/>
            <a:r>
              <a:rPr lang="es-MX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(POA 2025)</a:t>
            </a:r>
          </a:p>
        </p:txBody>
      </p:sp>
    </p:spTree>
    <p:extLst>
      <p:ext uri="{BB962C8B-B14F-4D97-AF65-F5344CB8AC3E}">
        <p14:creationId xmlns:p14="http://schemas.microsoft.com/office/powerpoint/2010/main" val="2012144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7DED689-208B-59F6-929B-E0B0BC451D19}"/>
              </a:ext>
            </a:extLst>
          </p:cNvPr>
          <p:cNvSpPr txBox="1"/>
          <p:nvPr/>
        </p:nvSpPr>
        <p:spPr>
          <a:xfrm>
            <a:off x="2949222" y="1749259"/>
            <a:ext cx="59135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“Fondo de Aportaciones para el Fortalecimiento </a:t>
            </a:r>
          </a:p>
          <a:p>
            <a:pPr algn="ctr"/>
            <a: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las Entidades Federativas </a:t>
            </a:r>
          </a:p>
          <a:p>
            <a:pPr algn="ctr"/>
            <a:r>
              <a:rPr lang="es-MX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(FAFEF 2025)”</a:t>
            </a:r>
          </a:p>
        </p:txBody>
      </p:sp>
    </p:spTree>
    <p:extLst>
      <p:ext uri="{BB962C8B-B14F-4D97-AF65-F5344CB8AC3E}">
        <p14:creationId xmlns:p14="http://schemas.microsoft.com/office/powerpoint/2010/main" val="31839039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827</TotalTime>
  <Words>22</Words>
  <Application>Microsoft Office PowerPoint</Application>
  <PresentationFormat>Presentación en pantalla (4:3)</PresentationFormat>
  <Paragraphs>5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Julio Solís</cp:lastModifiedBy>
  <cp:revision>50</cp:revision>
  <cp:lastPrinted>2025-01-28T22:33:20Z</cp:lastPrinted>
  <dcterms:created xsi:type="dcterms:W3CDTF">2023-10-18T23:22:16Z</dcterms:created>
  <dcterms:modified xsi:type="dcterms:W3CDTF">2025-01-29T19:18:44Z</dcterms:modified>
</cp:coreProperties>
</file>