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377" r:id="rId2"/>
  </p:sldIdLst>
  <p:sldSz cx="9144000" cy="6858000" type="screen4x3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uenta Microsoft" initials="CM" lastIdx="1" clrIdx="0">
    <p:extLst>
      <p:ext uri="{19B8F6BF-5375-455C-9EA6-DF929625EA0E}">
        <p15:presenceInfo xmlns:p15="http://schemas.microsoft.com/office/powerpoint/2012/main" userId="95e2c3ab8d6c859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93"/>
    <p:restoredTop sz="93342"/>
  </p:normalViewPr>
  <p:slideViewPr>
    <p:cSldViewPr snapToGrid="0" snapToObjects="1">
      <p:cViewPr varScale="1">
        <p:scale>
          <a:sx n="95" d="100"/>
          <a:sy n="95" d="100"/>
        </p:scale>
        <p:origin x="249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D4D2A-CAEC-4FB4-BB60-F8502A7C7F1C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6" y="4473576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9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AD0A0-08CD-45C7-9D21-C3897EF166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3286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84157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08358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967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67660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64873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5024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63300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13716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5148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15937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17688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7307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Marcador de contenido 3">
            <a:extLst>
              <a:ext uri="{FF2B5EF4-FFF2-40B4-BE49-F238E27FC236}">
                <a16:creationId xmlns:a16="http://schemas.microsoft.com/office/drawing/2014/main" id="{5B0B5A03-EC19-0693-6806-B9367F36BA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1462511"/>
              </p:ext>
            </p:extLst>
          </p:nvPr>
        </p:nvGraphicFramePr>
        <p:xfrm>
          <a:off x="1629314" y="130602"/>
          <a:ext cx="7402543" cy="66486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402543">
                  <a:extLst>
                    <a:ext uri="{9D8B030D-6E8A-4147-A177-3AD203B41FA5}">
                      <a16:colId xmlns:a16="http://schemas.microsoft.com/office/drawing/2014/main" val="665741997"/>
                    </a:ext>
                  </a:extLst>
                </a:gridCol>
              </a:tblGrid>
              <a:tr h="227600">
                <a:tc>
                  <a:txBody>
                    <a:bodyPr/>
                    <a:lstStyle/>
                    <a:p>
                      <a:pPr algn="ctr" fontAlgn="b"/>
                      <a:r>
                        <a:rPr lang="es-MX" sz="1500" b="1" u="none" strike="noStrike" dirty="0">
                          <a:effectLst/>
                        </a:rPr>
                        <a:t>UNIVERSIDAD AUTÓNOMA DE GUERRERO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805525226"/>
                  </a:ext>
                </a:extLst>
              </a:tr>
              <a:tr h="198281">
                <a:tc>
                  <a:txBody>
                    <a:bodyPr/>
                    <a:lstStyle/>
                    <a:p>
                      <a:pPr algn="ctr" fontAlgn="b"/>
                      <a:r>
                        <a:rPr lang="es-MX" sz="1300" u="none" strike="noStrike" dirty="0">
                          <a:effectLst/>
                        </a:rPr>
                        <a:t>DIRECCIÓN GENERAL DE INFRAESTRUCTURA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214838658"/>
                  </a:ext>
                </a:extLst>
              </a:tr>
              <a:tr h="222119">
                <a:tc>
                  <a:txBody>
                    <a:bodyPr/>
                    <a:lstStyle/>
                    <a:p>
                      <a:pPr algn="ctr" fontAlgn="b"/>
                      <a:r>
                        <a:rPr lang="es-MX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DIRECCIÓN CONSTRUCCIÓN </a:t>
                      </a:r>
                    </a:p>
                  </a:txBody>
                  <a:tcPr marL="8015" marR="8015" marT="8015" marB="0" anchor="ctr"/>
                </a:tc>
                <a:extLst>
                  <a:ext uri="{0D108BD9-81ED-4DB2-BD59-A6C34878D82A}">
                    <a16:rowId xmlns:a16="http://schemas.microsoft.com/office/drawing/2014/main" val="3825778021"/>
                  </a:ext>
                </a:extLst>
              </a:tr>
            </a:tbl>
          </a:graphicData>
        </a:graphic>
      </p:graphicFrame>
      <p:sp>
        <p:nvSpPr>
          <p:cNvPr id="9" name="Rectángulo 8"/>
          <p:cNvSpPr/>
          <p:nvPr/>
        </p:nvSpPr>
        <p:spPr>
          <a:xfrm>
            <a:off x="802440" y="1335215"/>
            <a:ext cx="766797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MX" b="1" dirty="0"/>
              <a:t>Misión institucional.</a:t>
            </a:r>
          </a:p>
          <a:p>
            <a:pPr algn="just"/>
            <a:endParaRPr lang="es-MX" sz="1400" dirty="0"/>
          </a:p>
          <a:p>
            <a:pPr algn="just"/>
            <a:r>
              <a:rPr lang="es-MX" sz="1400" dirty="0"/>
              <a:t>La </a:t>
            </a:r>
            <a:r>
              <a:rPr lang="es-MX" sz="1400" dirty="0" err="1"/>
              <a:t>UAGro</a:t>
            </a:r>
            <a:r>
              <a:rPr lang="es-MX" sz="1400" dirty="0"/>
              <a:t>, a través de su Ley Orgánica y su Estatuto General, ha establecido un conjunto de objetivos esenciales que definen la misión de nuestra institución y proporcionan una guía clara para nuestras acciones y esfuerzos. Nuestra misión, como se refleja en los objetivos, es: </a:t>
            </a:r>
          </a:p>
          <a:p>
            <a:pPr algn="just"/>
            <a:endParaRPr lang="es-MX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/>
              <a:t>Ofrecer servicios en educación media superior y superior;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/>
              <a:t>Realizar investigación, fomentar el desarrollo tecnológico e innovación;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/>
              <a:t>Contribuir al desarrollo del entorno mediante la extensión de sus servicios;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/>
              <a:t>Coadyuvar al estudio, preservación, acrecentamiento y difusión de la cultura;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/>
              <a:t>Vincularse con la sociedad para responder a sus necesidades y demandas de orden social, económico, cultural, ambiental y tecnológico;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/>
              <a:t>Promover la inclusión social y el desarrollo sustentable;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/>
              <a:t>Dar prioridad a la problemática estatal, atenderá a los sectores más desfavorecidos y contribuirá por sí o en coordinación con otras entidades de los sectores público, social y privado al desarrollo nacional;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/>
              <a:t>Tendrá como prioridad promover y respetar los derechos humanos, dentro y fuera de la Universidad.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8917717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827</TotalTime>
  <Words>192</Words>
  <Application>Microsoft Office PowerPoint</Application>
  <PresentationFormat>Presentación en pantalla (4:3)</PresentationFormat>
  <Paragraphs>15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Julio Solís</cp:lastModifiedBy>
  <cp:revision>50</cp:revision>
  <cp:lastPrinted>2025-01-28T22:33:20Z</cp:lastPrinted>
  <dcterms:created xsi:type="dcterms:W3CDTF">2023-10-18T23:22:16Z</dcterms:created>
  <dcterms:modified xsi:type="dcterms:W3CDTF">2025-01-29T19:18:58Z</dcterms:modified>
</cp:coreProperties>
</file>